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8" r:id="rId4"/>
    <p:sldId id="281" r:id="rId5"/>
    <p:sldId id="313" r:id="rId6"/>
    <p:sldId id="319" r:id="rId7"/>
    <p:sldId id="295" r:id="rId8"/>
    <p:sldId id="293" r:id="rId9"/>
    <p:sldId id="322" r:id="rId10"/>
    <p:sldId id="296" r:id="rId11"/>
    <p:sldId id="323" r:id="rId12"/>
    <p:sldId id="31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08" y="5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2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78" r:id="rId15"/>
    <p:sldLayoutId id="2147483680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532945" y="3850418"/>
            <a:ext cx="66328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 err="1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ertifikasi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 err="1">
                <a:solidFill>
                  <a:schemeClr val="accent2"/>
                </a:solidFill>
                <a:cs typeface="Arial" pitchFamily="34" charset="0"/>
              </a:rPr>
              <a:t>K</a:t>
            </a:r>
            <a:r>
              <a:rPr lang="en-US" altLang="ko-KR" sz="2400" b="1" spc="600" dirty="0" err="1">
                <a:solidFill>
                  <a:schemeClr val="bg1"/>
                </a:solidFill>
                <a:cs typeface="Arial" pitchFamily="34" charset="0"/>
              </a:rPr>
              <a:t>ompetnsi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spc="600" dirty="0">
                <a:solidFill>
                  <a:schemeClr val="accent3"/>
                </a:solidFill>
                <a:cs typeface="Arial" pitchFamily="34" charset="0"/>
              </a:rPr>
              <a:t>B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NSP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Muhammad 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Ridwan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7C9A1-DB1E-47F5-8D37-AF167391C79D}"/>
              </a:ext>
            </a:extLst>
          </p:cNvPr>
          <p:cNvSpPr txBox="1"/>
          <p:nvPr/>
        </p:nvSpPr>
        <p:spPr>
          <a:xfrm>
            <a:off x="589594" y="2089471"/>
            <a:ext cx="684248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173112700650098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8279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TERIMA KASIH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575316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ATAS PERHATIANNYA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F19191-259F-46FD-80F2-53A5AF16BDEB}"/>
              </a:ext>
            </a:extLst>
          </p:cNvPr>
          <p:cNvSpPr/>
          <p:nvPr/>
        </p:nvSpPr>
        <p:spPr>
          <a:xfrm>
            <a:off x="0" y="767255"/>
            <a:ext cx="7378262" cy="275371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07BF4-ECA8-4EA5-8F22-1CD0DF00DF2D}"/>
              </a:ext>
            </a:extLst>
          </p:cNvPr>
          <p:cNvSpPr txBox="1"/>
          <p:nvPr/>
        </p:nvSpPr>
        <p:spPr>
          <a:xfrm>
            <a:off x="334851" y="2964183"/>
            <a:ext cx="6642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ebsite 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E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-commerce </a:t>
            </a:r>
            <a:r>
              <a:rPr lang="en-US" altLang="ko-KR" sz="2400" b="1" spc="600" dirty="0">
                <a:solidFill>
                  <a:schemeClr val="bg1"/>
                </a:solidFill>
                <a:cs typeface="Arial" pitchFamily="34" charset="0"/>
              </a:rPr>
              <a:t>C</a:t>
            </a:r>
            <a:r>
              <a:rPr lang="en-US" altLang="ko-KR" sz="2400" spc="600" dirty="0">
                <a:solidFill>
                  <a:schemeClr val="bg1"/>
                </a:solidFill>
                <a:cs typeface="Arial" pitchFamily="34" charset="0"/>
              </a:rPr>
              <a:t>omputer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ED435-36B6-4A02-9285-0CCAF4E39CA9}"/>
              </a:ext>
            </a:extLst>
          </p:cNvPr>
          <p:cNvSpPr txBox="1"/>
          <p:nvPr/>
        </p:nvSpPr>
        <p:spPr>
          <a:xfrm>
            <a:off x="1596749" y="1643895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Pengenalan</a:t>
            </a:r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algn="r"/>
            <a:r>
              <a:rPr lang="en-GB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Website</a:t>
            </a:r>
            <a:endParaRPr lang="en-US" altLang="ko-KR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E54BCB1-789D-47D2-BFF2-6E5CE3BEF8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7" b="1527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Computer </a:t>
            </a:r>
            <a:r>
              <a:rPr lang="en-US" dirty="0" err="1"/>
              <a:t>Onshop</a:t>
            </a:r>
            <a:endParaRPr lang="en-US" dirty="0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96455487-C4A2-4AC7-BB15-388003022EB1}"/>
              </a:ext>
            </a:extLst>
          </p:cNvPr>
          <p:cNvGrpSpPr/>
          <p:nvPr/>
        </p:nvGrpSpPr>
        <p:grpSpPr>
          <a:xfrm>
            <a:off x="6469790" y="5074314"/>
            <a:ext cx="2393794" cy="1336462"/>
            <a:chOff x="4595362" y="5162525"/>
            <a:chExt cx="1737808" cy="13364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47DC22-EA19-4C57-9083-827A459AFBF2}"/>
                </a:ext>
              </a:extLst>
            </p:cNvPr>
            <p:cNvSpPr txBox="1"/>
            <p:nvPr/>
          </p:nvSpPr>
          <p:spPr>
            <a:xfrm>
              <a:off x="4595362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Client-Side Scripting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4DF7D5-FC41-4B94-BE6E-E77280A505F4}"/>
                </a:ext>
              </a:extLst>
            </p:cNvPr>
            <p:cNvSpPr txBox="1"/>
            <p:nvPr/>
          </p:nvSpPr>
          <p:spPr>
            <a:xfrm>
              <a:off x="4601681" y="5483324"/>
              <a:ext cx="1731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Client side scripting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merupakan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salah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satu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jenis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bahasa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pemrograman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web yang proses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pengolahannya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dilakukan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di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sisi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client.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F89B42E6-2D9F-486D-8AF3-1AD087BC25E1}"/>
              </a:ext>
            </a:extLst>
          </p:cNvPr>
          <p:cNvGrpSpPr/>
          <p:nvPr/>
        </p:nvGrpSpPr>
        <p:grpSpPr>
          <a:xfrm>
            <a:off x="9293381" y="5074314"/>
            <a:ext cx="2393794" cy="1521128"/>
            <a:chOff x="6592070" y="5162525"/>
            <a:chExt cx="1737808" cy="15211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26E98-5DAB-4CBF-8F7E-5CC6E91E1ACD}"/>
                </a:ext>
              </a:extLst>
            </p:cNvPr>
            <p:cNvSpPr txBox="1"/>
            <p:nvPr/>
          </p:nvSpPr>
          <p:spPr>
            <a:xfrm>
              <a:off x="6592070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Server-Side Scripting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9F764B-93E6-482E-9F7F-E056E763706E}"/>
                </a:ext>
              </a:extLst>
            </p:cNvPr>
            <p:cNvSpPr txBox="1"/>
            <p:nvPr/>
          </p:nvSpPr>
          <p:spPr>
            <a:xfrm>
              <a:off x="6598389" y="5483324"/>
              <a:ext cx="17314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Server side scripting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merupakan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bahasa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pemrograman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web yang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pengolahannya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dilakukan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dalam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server,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maksudnya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ialah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web server yang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sudah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telah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222222"/>
                  </a:solidFill>
                  <a:effectLst/>
                </a:rPr>
                <a:t>terintegrasi</a:t>
              </a:r>
              <a:r>
                <a:rPr lang="en-ID" sz="1200" b="0" i="0" dirty="0">
                  <a:solidFill>
                    <a:srgbClr val="222222"/>
                  </a:solidFill>
                  <a:effectLst/>
                </a:rPr>
                <a:t> oleh web engine.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C28B956-5E13-4A31-8A13-2F1964AD5F7F}"/>
              </a:ext>
            </a:extLst>
          </p:cNvPr>
          <p:cNvSpPr txBox="1"/>
          <p:nvPr/>
        </p:nvSpPr>
        <p:spPr>
          <a:xfrm>
            <a:off x="489390" y="4997644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4"/>
                </a:solidFill>
                <a:cs typeface="Arial" pitchFamily="34" charset="0"/>
              </a:rPr>
              <a:t>Website </a:t>
            </a:r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E-commerce</a:t>
            </a:r>
          </a:p>
          <a:p>
            <a:r>
              <a:rPr lang="en-GB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juga </a:t>
            </a:r>
            <a:r>
              <a:rPr lang="en-GB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GB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disebut</a:t>
            </a:r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Website </a:t>
            </a:r>
            <a:r>
              <a:rPr lang="en-GB" altLang="ko-KR" b="1" dirty="0">
                <a:solidFill>
                  <a:schemeClr val="accent4"/>
                </a:solidFill>
                <a:cs typeface="Arial" pitchFamily="34" charset="0"/>
              </a:rPr>
              <a:t>Toko Online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33B74-A764-4F79-870F-D4C0B37AF64D}"/>
              </a:ext>
            </a:extLst>
          </p:cNvPr>
          <p:cNvSpPr txBox="1"/>
          <p:nvPr/>
        </p:nvSpPr>
        <p:spPr>
          <a:xfrm>
            <a:off x="489391" y="5608207"/>
            <a:ext cx="576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Website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berfungsi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pembelian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online.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dibayar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tunai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ataupun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kredit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Adapun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pembelian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transfer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ataupun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COD (Cash On Delivery)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4CF25FC-2ECD-4FE8-91A3-C0D267485565}"/>
              </a:ext>
            </a:extLst>
          </p:cNvPr>
          <p:cNvSpPr/>
          <p:nvPr/>
        </p:nvSpPr>
        <p:spPr>
          <a:xfrm>
            <a:off x="3349488" y="1"/>
            <a:ext cx="5476460" cy="6877876"/>
          </a:xfrm>
          <a:prstGeom prst="parallelogram">
            <a:avLst>
              <a:gd name="adj" fmla="val 22645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653E0-7E0C-437E-8B95-49E2113A3519}"/>
              </a:ext>
            </a:extLst>
          </p:cNvPr>
          <p:cNvSpPr txBox="1"/>
          <p:nvPr/>
        </p:nvSpPr>
        <p:spPr>
          <a:xfrm>
            <a:off x="4730805" y="80485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  <a:cs typeface="Arial" pitchFamily="34" charset="0"/>
              </a:rPr>
              <a:t>TAMPILAN WEBSITE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7906-C454-4E26-8808-9EAEAE25BB1E}"/>
              </a:ext>
            </a:extLst>
          </p:cNvPr>
          <p:cNvSpPr txBox="1"/>
          <p:nvPr/>
        </p:nvSpPr>
        <p:spPr>
          <a:xfrm>
            <a:off x="3757271" y="5673840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HALAMAN PRODUK TERBARU</a:t>
            </a:r>
            <a:endParaRPr lang="en-US" altLang="ko-KR" sz="1100" i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MENAMPILKAN PRODUK YAMG DIJUAL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B3DA3-8BFA-47CC-97D4-772D1597C5DE}"/>
              </a:ext>
            </a:extLst>
          </p:cNvPr>
          <p:cNvSpPr txBox="1"/>
          <p:nvPr/>
        </p:nvSpPr>
        <p:spPr>
          <a:xfrm>
            <a:off x="3976610" y="4913018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bg1"/>
                </a:solidFill>
                <a:cs typeface="Arial" pitchFamily="34" charset="0"/>
              </a:rPr>
              <a:t>TAMPILAN</a:t>
            </a:r>
          </a:p>
          <a:p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HALAMAN CLIENT</a:t>
            </a:r>
            <a:endParaRPr lang="ko-KR" altLang="en-US" sz="2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4DCB6-E15B-4969-97A1-28DA9A362A78}"/>
              </a:ext>
            </a:extLst>
          </p:cNvPr>
          <p:cNvSpPr txBox="1"/>
          <p:nvPr/>
        </p:nvSpPr>
        <p:spPr>
          <a:xfrm>
            <a:off x="4730805" y="3954108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i="1" dirty="0">
                <a:solidFill>
                  <a:schemeClr val="bg1"/>
                </a:solidFill>
                <a:cs typeface="Arial" pitchFamily="34" charset="0"/>
              </a:rPr>
              <a:t>HALAMAN DATA PRODUK</a:t>
            </a:r>
            <a:endParaRPr lang="en-US" altLang="ko-KR" sz="1100" i="1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100" i="1" dirty="0">
                <a:solidFill>
                  <a:schemeClr val="bg1"/>
                </a:solidFill>
                <a:cs typeface="Arial" pitchFamily="34" charset="0"/>
              </a:rPr>
              <a:t>MENAMPILKAN DATA PRODUK</a:t>
            </a:r>
            <a:endParaRPr lang="ko-KR" altLang="en-US" sz="11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94211-9DD2-420B-9F29-D02768D05B3A}"/>
              </a:ext>
            </a:extLst>
          </p:cNvPr>
          <p:cNvSpPr txBox="1"/>
          <p:nvPr/>
        </p:nvSpPr>
        <p:spPr>
          <a:xfrm>
            <a:off x="4950144" y="3193286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i="1" dirty="0">
                <a:solidFill>
                  <a:schemeClr val="bg1"/>
                </a:solidFill>
                <a:cs typeface="Arial" pitchFamily="34" charset="0"/>
              </a:rPr>
              <a:t>TAMPILAN HALAMAN ADMIN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DBEEC8A-921E-40BE-8651-5B46EF74F1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5" b="29655"/>
          <a:stretch>
            <a:fillRect/>
          </a:stretch>
        </p:blipFill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9B3BC7-A4F9-4ED8-A210-EA249690C0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r="8236"/>
          <a:stretch>
            <a:fillRect/>
          </a:stretch>
        </p:blipFill>
        <p:spPr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594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673D85-B83A-45A2-9733-03EC5D36BE02}"/>
              </a:ext>
            </a:extLst>
          </p:cNvPr>
          <p:cNvGrpSpPr/>
          <p:nvPr/>
        </p:nvGrpSpPr>
        <p:grpSpPr>
          <a:xfrm>
            <a:off x="4512703" y="2342125"/>
            <a:ext cx="3163784" cy="3171693"/>
            <a:chOff x="4512703" y="2342125"/>
            <a:chExt cx="3163784" cy="31716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E9E98F-508B-4A11-98F6-6E0381AB5E13}"/>
                </a:ext>
              </a:extLst>
            </p:cNvPr>
            <p:cNvSpPr/>
            <p:nvPr/>
          </p:nvSpPr>
          <p:spPr>
            <a:xfrm>
              <a:off x="4512703" y="2342125"/>
              <a:ext cx="3163784" cy="3163784"/>
            </a:xfrm>
            <a:prstGeom prst="ellipse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95BE80B0-F8FA-4269-A4FF-660A6CC68FDF}"/>
                </a:ext>
              </a:extLst>
            </p:cNvPr>
            <p:cNvSpPr/>
            <p:nvPr/>
          </p:nvSpPr>
          <p:spPr>
            <a:xfrm rot="3735809">
              <a:off x="5381112" y="2372164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0C83A356-14C7-402D-A5DC-591E6094DC2B}"/>
                </a:ext>
              </a:extLst>
            </p:cNvPr>
            <p:cNvSpPr/>
            <p:nvPr/>
          </p:nvSpPr>
          <p:spPr>
            <a:xfrm rot="9640335">
              <a:off x="7437750" y="3237571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62E3616-7259-476E-83F5-DC7C6AF169A6}"/>
                </a:ext>
              </a:extLst>
            </p:cNvPr>
            <p:cNvSpPr/>
            <p:nvPr/>
          </p:nvSpPr>
          <p:spPr>
            <a:xfrm rot="14802930">
              <a:off x="6572340" y="5314379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4E17EBEA-4BC8-4138-A4EE-46F4466144E2}"/>
                </a:ext>
              </a:extLst>
            </p:cNvPr>
            <p:cNvSpPr/>
            <p:nvPr/>
          </p:nvSpPr>
          <p:spPr>
            <a:xfrm rot="20277048">
              <a:off x="4517714" y="4438859"/>
              <a:ext cx="214213" cy="1846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BAHASA PEMPROGRAMAN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63AE4A-4C7C-4BBD-AA95-43EE3AD8D62C}"/>
              </a:ext>
            </a:extLst>
          </p:cNvPr>
          <p:cNvSpPr/>
          <p:nvPr/>
        </p:nvSpPr>
        <p:spPr>
          <a:xfrm>
            <a:off x="5586771" y="1900249"/>
            <a:ext cx="1015648" cy="1015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4A1935-A30A-45C7-A748-68E068F255F5}"/>
              </a:ext>
            </a:extLst>
          </p:cNvPr>
          <p:cNvSpPr/>
          <p:nvPr/>
        </p:nvSpPr>
        <p:spPr>
          <a:xfrm>
            <a:off x="4094426" y="3416193"/>
            <a:ext cx="1015648" cy="1015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93550C-B9CB-4C7F-A412-48438498A500}"/>
              </a:ext>
            </a:extLst>
          </p:cNvPr>
          <p:cNvSpPr/>
          <p:nvPr/>
        </p:nvSpPr>
        <p:spPr>
          <a:xfrm>
            <a:off x="5586771" y="4932137"/>
            <a:ext cx="1015648" cy="1015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5BC146-A541-498D-90EE-F225E363E604}"/>
              </a:ext>
            </a:extLst>
          </p:cNvPr>
          <p:cNvGrpSpPr/>
          <p:nvPr/>
        </p:nvGrpSpPr>
        <p:grpSpPr>
          <a:xfrm>
            <a:off x="2291459" y="1772441"/>
            <a:ext cx="2800751" cy="584776"/>
            <a:chOff x="5210294" y="837292"/>
            <a:chExt cx="1750034" cy="5847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D75378-495B-479E-AC0D-3EB2D7AFB92A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sebuah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bahasa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markah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yang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digunakan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untuk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membuat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sebuah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halaman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web,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AC0C88-1088-4315-B220-695DB74A142F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HTML5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943B6-D6AF-4280-A13E-100E0CE07061}"/>
              </a:ext>
            </a:extLst>
          </p:cNvPr>
          <p:cNvGrpSpPr/>
          <p:nvPr/>
        </p:nvGrpSpPr>
        <p:grpSpPr>
          <a:xfrm>
            <a:off x="7140026" y="5267789"/>
            <a:ext cx="2801509" cy="584776"/>
            <a:chOff x="5210294" y="837292"/>
            <a:chExt cx="1750034" cy="5847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97A2A9-D140-483E-9317-040351682A85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bahasa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skrip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yang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dapat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ditanamkan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atau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disisipkan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ke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dalam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HTML.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A23648-9258-43E4-A37D-1CF6766199A6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55754E-C198-4695-89F6-E90A2066D660}"/>
              </a:ext>
            </a:extLst>
          </p:cNvPr>
          <p:cNvGrpSpPr/>
          <p:nvPr/>
        </p:nvGrpSpPr>
        <p:grpSpPr>
          <a:xfrm>
            <a:off x="8433841" y="3537494"/>
            <a:ext cx="2801509" cy="954108"/>
            <a:chOff x="5210294" y="837292"/>
            <a:chExt cx="1750034" cy="9541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0C8136-55D9-426A-9125-DFB975B3D56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JavaScript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digunakan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pada Web pages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untuk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meningkatkan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design, validate forms, detect browsers, create cookies, GUI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dsb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06DE3D-F803-4316-AA80-9A1DF98137D3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JAVA SCRIPT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592A6E-5280-425C-9672-95B565530BFA}"/>
              </a:ext>
            </a:extLst>
          </p:cNvPr>
          <p:cNvGrpSpPr/>
          <p:nvPr/>
        </p:nvGrpSpPr>
        <p:grpSpPr>
          <a:xfrm>
            <a:off x="956652" y="3537494"/>
            <a:ext cx="2813528" cy="954108"/>
            <a:chOff x="5210294" y="837292"/>
            <a:chExt cx="1750034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CE3AF3-99EC-4846-B8B5-E1988F052D49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merupakan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aturan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untuk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mengendalikan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beberapa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komponen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dalam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sebuah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web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sehingga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akan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lebih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terstruktur</a:t>
              </a:r>
              <a:r>
                <a:rPr lang="en-ID" sz="1200" b="0" i="0" dirty="0">
                  <a:solidFill>
                    <a:srgbClr val="5E5E5E"/>
                  </a:solidFill>
                  <a:effectLst/>
                </a:rPr>
                <a:t> dan </a:t>
              </a:r>
              <a:r>
                <a:rPr lang="en-ID" sz="1200" b="0" i="0" dirty="0" err="1">
                  <a:solidFill>
                    <a:srgbClr val="5E5E5E"/>
                  </a:solidFill>
                  <a:effectLst/>
                </a:rPr>
                <a:t>seragam</a:t>
              </a:r>
              <a:r>
                <a:rPr lang="en-ID" sz="1200" dirty="0">
                  <a:solidFill>
                    <a:srgbClr val="5E5E5E"/>
                  </a:solidFill>
                </a:rPr>
                <a:t>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1F9EA-A707-48A9-BF83-611DC40C84C6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 &amp; Framework Materialize</a:t>
              </a:r>
            </a:p>
          </p:txBody>
        </p:sp>
      </p:grpSp>
      <p:sp>
        <p:nvSpPr>
          <p:cNvPr id="26" name="Trapezoid 18">
            <a:extLst>
              <a:ext uri="{FF2B5EF4-FFF2-40B4-BE49-F238E27FC236}">
                <a16:creationId xmlns:a16="http://schemas.microsoft.com/office/drawing/2014/main" id="{DBB9929F-BE1C-4AA9-B459-86D6FE681773}"/>
              </a:ext>
            </a:extLst>
          </p:cNvPr>
          <p:cNvSpPr/>
          <p:nvPr/>
        </p:nvSpPr>
        <p:spPr>
          <a:xfrm rot="10800000">
            <a:off x="5463278" y="3537494"/>
            <a:ext cx="1280169" cy="708360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33FB4-8511-4594-9863-A050CEFF6F19}"/>
              </a:ext>
            </a:extLst>
          </p:cNvPr>
          <p:cNvCxnSpPr>
            <a:cxnSpLocks/>
          </p:cNvCxnSpPr>
          <p:nvPr/>
        </p:nvCxnSpPr>
        <p:spPr>
          <a:xfrm flipV="1">
            <a:off x="6127271" y="3021514"/>
            <a:ext cx="0" cy="3835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F98E50-4AA1-4364-B8F4-F3A68657CDA7}"/>
              </a:ext>
            </a:extLst>
          </p:cNvPr>
          <p:cNvCxnSpPr>
            <a:cxnSpLocks/>
          </p:cNvCxnSpPr>
          <p:nvPr/>
        </p:nvCxnSpPr>
        <p:spPr>
          <a:xfrm>
            <a:off x="6103362" y="4431841"/>
            <a:ext cx="0" cy="38803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49B49-9361-4806-98AA-372B9BD391D7}"/>
              </a:ext>
            </a:extLst>
          </p:cNvPr>
          <p:cNvCxnSpPr>
            <a:cxnSpLocks/>
          </p:cNvCxnSpPr>
          <p:nvPr/>
        </p:nvCxnSpPr>
        <p:spPr>
          <a:xfrm flipH="1">
            <a:off x="5173461" y="3924017"/>
            <a:ext cx="41331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8791B7-4D69-41B3-AD73-3BD0EE920B56}"/>
              </a:ext>
            </a:extLst>
          </p:cNvPr>
          <p:cNvCxnSpPr>
            <a:cxnSpLocks/>
          </p:cNvCxnSpPr>
          <p:nvPr/>
        </p:nvCxnSpPr>
        <p:spPr>
          <a:xfrm>
            <a:off x="6602419" y="3924017"/>
            <a:ext cx="43534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37442A7A-8E6E-4FDF-B36D-4BBAA6EB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137" y="2135588"/>
            <a:ext cx="582450" cy="60648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CBC1F09-AD60-4793-BD56-060529299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580" y="3529667"/>
            <a:ext cx="853280" cy="8532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219104-6D78-4DD0-96E8-F008C69561EA}"/>
              </a:ext>
            </a:extLst>
          </p:cNvPr>
          <p:cNvSpPr/>
          <p:nvPr/>
        </p:nvSpPr>
        <p:spPr>
          <a:xfrm>
            <a:off x="7081926" y="3416193"/>
            <a:ext cx="1015648" cy="1015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3E6521-1B3F-4F1D-ADE7-95D065550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88" y="3583332"/>
            <a:ext cx="1254221" cy="705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44054B-9C51-42DD-B972-44809CC69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26" y="5191622"/>
            <a:ext cx="885765" cy="4694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6AD5591-4187-47BE-897D-3CEF0586E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54" y="3595147"/>
            <a:ext cx="970065" cy="4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7" grpId="0" animBg="1"/>
      <p:bldP spid="8" grpId="0" animBg="1"/>
      <p:bldP spid="26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203AE6-F5A6-4660-966A-9904F52EDE9C}"/>
              </a:ext>
            </a:extLst>
          </p:cNvPr>
          <p:cNvSpPr/>
          <p:nvPr/>
        </p:nvSpPr>
        <p:spPr>
          <a:xfrm>
            <a:off x="2438400" y="4771223"/>
            <a:ext cx="97536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alpha val="70000"/>
                  <a:lumMod val="80000"/>
                  <a:lumOff val="20000"/>
                </a:schemeClr>
              </a:gs>
              <a:gs pos="0">
                <a:schemeClr val="accent2">
                  <a:alpha val="0"/>
                  <a:lumMod val="80000"/>
                  <a:lumOff val="20000"/>
                </a:schemeClr>
              </a:gs>
              <a:gs pos="100000">
                <a:schemeClr val="accent2">
                  <a:alpha val="70000"/>
                  <a:lumMod val="80000"/>
                  <a:lumOff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9AED7-11FF-4C54-B665-A4B98C9C38DF}"/>
              </a:ext>
            </a:extLst>
          </p:cNvPr>
          <p:cNvSpPr txBox="1"/>
          <p:nvPr/>
        </p:nvSpPr>
        <p:spPr>
          <a:xfrm>
            <a:off x="6016799" y="506190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Flow Chart</a:t>
            </a:r>
          </a:p>
          <a:p>
            <a:pPr algn="r"/>
            <a:r>
              <a:rPr lang="en-US" altLang="ko-KR" sz="36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Toko</a:t>
            </a: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 Online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08924D5-54A4-4E74-AF4F-6BEE68159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4" y="1112983"/>
            <a:ext cx="2161905" cy="483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EDBD3A-3E55-48E6-B9C0-517553D21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45" y="1112983"/>
            <a:ext cx="3176203" cy="48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D1B437-F347-47AC-BAD4-4416A01D2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73" y="1112983"/>
            <a:ext cx="1617432" cy="507261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BC98F0-3ED8-4223-8F11-85DB36E62A34}"/>
              </a:ext>
            </a:extLst>
          </p:cNvPr>
          <p:cNvSpPr txBox="1"/>
          <p:nvPr/>
        </p:nvSpPr>
        <p:spPr>
          <a:xfrm>
            <a:off x="3390369" y="0"/>
            <a:ext cx="4557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FLOWCHART</a:t>
            </a:r>
            <a:endParaRPr lang="en-ID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E26EE-9ABD-4DF7-8EF8-B1F85011DBDE}"/>
              </a:ext>
            </a:extLst>
          </p:cNvPr>
          <p:cNvSpPr txBox="1"/>
          <p:nvPr/>
        </p:nvSpPr>
        <p:spPr>
          <a:xfrm>
            <a:off x="803655" y="6185593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PENGUNJUNG</a:t>
            </a:r>
            <a:endParaRPr lang="en-ID" sz="2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65A522-2236-4987-88F1-DDA051B3C72E}"/>
              </a:ext>
            </a:extLst>
          </p:cNvPr>
          <p:cNvSpPr txBox="1"/>
          <p:nvPr/>
        </p:nvSpPr>
        <p:spPr>
          <a:xfrm>
            <a:off x="9728200" y="627792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AEE02-01AC-458D-B2D1-72E82908AC6F}"/>
              </a:ext>
            </a:extLst>
          </p:cNvPr>
          <p:cNvSpPr txBox="1"/>
          <p:nvPr/>
        </p:nvSpPr>
        <p:spPr>
          <a:xfrm>
            <a:off x="4828103" y="6231759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PELANGGAN</a:t>
            </a:r>
            <a:endParaRPr lang="en-ID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7069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818F94-9467-409C-97B4-9117954BC51E}"/>
              </a:ext>
            </a:extLst>
          </p:cNvPr>
          <p:cNvSpPr/>
          <p:nvPr/>
        </p:nvSpPr>
        <p:spPr>
          <a:xfrm>
            <a:off x="1219200" y="2301766"/>
            <a:ext cx="9753600" cy="4556236"/>
          </a:xfrm>
          <a:prstGeom prst="rect">
            <a:avLst/>
          </a:prstGeom>
          <a:gradFill flip="none" rotWithShape="1">
            <a:gsLst>
              <a:gs pos="51000">
                <a:schemeClr val="accent2">
                  <a:lumMod val="100000"/>
                  <a:alpha val="70000"/>
                </a:schemeClr>
              </a:gs>
              <a:gs pos="0">
                <a:schemeClr val="accent2">
                  <a:alpha val="0"/>
                  <a:lumMod val="100000"/>
                </a:schemeClr>
              </a:gs>
              <a:gs pos="100000">
                <a:schemeClr val="accent2">
                  <a:alpha val="70000"/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70AB-01D4-4E9B-AEB3-C9942CF9DF32}"/>
              </a:ext>
            </a:extLst>
          </p:cNvPr>
          <p:cNvSpPr txBox="1"/>
          <p:nvPr/>
        </p:nvSpPr>
        <p:spPr>
          <a:xfrm>
            <a:off x="2312651" y="5148603"/>
            <a:ext cx="79090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DIAGRAM</a:t>
            </a:r>
            <a:endParaRPr lang="ko-KR" altLang="en-US" sz="48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E9A22-30A2-411B-82C3-941EB1639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 CASE DIAGRAM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A67B9-DDEE-4670-AE93-A3E6ECE7D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52" y="1698171"/>
            <a:ext cx="5695950" cy="406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208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KAM-PC</cp:lastModifiedBy>
  <cp:revision>156</cp:revision>
  <dcterms:created xsi:type="dcterms:W3CDTF">2019-01-14T06:35:35Z</dcterms:created>
  <dcterms:modified xsi:type="dcterms:W3CDTF">2020-08-29T09:45:56Z</dcterms:modified>
</cp:coreProperties>
</file>